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2"/>
    <p:restoredTop sz="96327"/>
  </p:normalViewPr>
  <p:slideViewPr>
    <p:cSldViewPr snapToGrid="0" snapToObjects="1">
      <p:cViewPr varScale="1">
        <p:scale>
          <a:sx n="133" d="100"/>
          <a:sy n="133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6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6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1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9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67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33D9-3AA7-664E-8279-49190EC12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163595"/>
            <a:ext cx="6029325" cy="2855956"/>
          </a:xfrm>
        </p:spPr>
        <p:txBody>
          <a:bodyPr>
            <a:normAutofit/>
          </a:bodyPr>
          <a:lstStyle/>
          <a:p>
            <a:pPr algn="l"/>
            <a:r>
              <a:rPr lang="en-US" sz="6200"/>
              <a:t>2021 Biological Data Science Workshops!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94889-939E-2645-B497-389494FC7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200525"/>
            <a:ext cx="6029324" cy="1595437"/>
          </a:xfrm>
        </p:spPr>
        <p:txBody>
          <a:bodyPr>
            <a:normAutofit/>
          </a:bodyPr>
          <a:lstStyle/>
          <a:p>
            <a:pPr algn="l"/>
            <a:r>
              <a:rPr lang="en-US"/>
              <a:t>Drexel-Rowan-UChicago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E217B46-0D0F-41EB-BE60-1A2071C451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502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B449-C9EE-F346-8511-2EAA9839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18" y="130175"/>
            <a:ext cx="9144000" cy="1263649"/>
          </a:xfrm>
        </p:spPr>
        <p:txBody>
          <a:bodyPr/>
          <a:lstStyle/>
          <a:p>
            <a:r>
              <a:rPr lang="en-US" dirty="0"/>
              <a:t>Drexel University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F36F-DDC6-304A-98A4-33BE10E8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46" y="711529"/>
            <a:ext cx="1948543" cy="490385"/>
          </a:xfrm>
        </p:spPr>
        <p:txBody>
          <a:bodyPr/>
          <a:lstStyle/>
          <a:p>
            <a:r>
              <a:rPr lang="en-US" dirty="0"/>
              <a:t>Bash/Unix: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8724-E7F0-394D-89AE-0176E08C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7" y="1191133"/>
            <a:ext cx="1544616" cy="1856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CA405-BFA2-3946-9A5D-457D14224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3389" y="1213543"/>
            <a:ext cx="1990219" cy="185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5CD4E-977C-FA40-B5CB-2F9BBF97D2CE}"/>
              </a:ext>
            </a:extLst>
          </p:cNvPr>
          <p:cNvSpPr txBox="1"/>
          <p:nvPr/>
        </p:nvSpPr>
        <p:spPr>
          <a:xfrm>
            <a:off x="78458" y="3103212"/>
            <a:ext cx="266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 </a:t>
            </a:r>
            <a:r>
              <a:rPr lang="en-US" dirty="0" err="1"/>
              <a:t>Halac</a:t>
            </a:r>
            <a:r>
              <a:rPr lang="en-US" dirty="0"/>
              <a:t>, Electrical  Eng.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112D8-C948-954B-8AF6-98C086B13BFC}"/>
              </a:ext>
            </a:extLst>
          </p:cNvPr>
          <p:cNvSpPr txBox="1"/>
          <p:nvPr/>
        </p:nvSpPr>
        <p:spPr>
          <a:xfrm>
            <a:off x="2767814" y="3079835"/>
            <a:ext cx="311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Kenn Chong, 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824EB-99F8-D14B-ABF6-A58154F5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699" y="1255596"/>
            <a:ext cx="1778002" cy="1778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B17386-C95B-FE47-B315-8E90E8F68272}"/>
              </a:ext>
            </a:extLst>
          </p:cNvPr>
          <p:cNvSpPr/>
          <p:nvPr/>
        </p:nvSpPr>
        <p:spPr>
          <a:xfrm>
            <a:off x="6867655" y="732376"/>
            <a:ext cx="3729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Working w/ NCBI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860B8-20A2-5E41-8F6E-1A9F98BE79FA}"/>
              </a:ext>
            </a:extLst>
          </p:cNvPr>
          <p:cNvSpPr txBox="1"/>
          <p:nvPr/>
        </p:nvSpPr>
        <p:spPr>
          <a:xfrm>
            <a:off x="7340843" y="3036004"/>
            <a:ext cx="33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Gail Rosen, Elec. &amp; Comp. Eng.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78EAD5-BE91-3E41-88EE-0FF949556243}"/>
              </a:ext>
            </a:extLst>
          </p:cNvPr>
          <p:cNvSpPr txBox="1">
            <a:spLocks/>
          </p:cNvSpPr>
          <p:nvPr/>
        </p:nvSpPr>
        <p:spPr>
          <a:xfrm>
            <a:off x="78458" y="3830616"/>
            <a:ext cx="5475214" cy="49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Implementations of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73ABCD-C4FB-9541-A78A-92EEAA741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7" y="4318540"/>
            <a:ext cx="1854200" cy="190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CC71E7-369F-9540-A983-AD8BA0904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298" y="4316078"/>
            <a:ext cx="1422400" cy="190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879985-0E31-3B46-B466-56BFD408A4C8}"/>
              </a:ext>
            </a:extLst>
          </p:cNvPr>
          <p:cNvSpPr txBox="1"/>
          <p:nvPr/>
        </p:nvSpPr>
        <p:spPr>
          <a:xfrm>
            <a:off x="127001" y="6221078"/>
            <a:ext cx="319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Bahrad</a:t>
            </a:r>
            <a:r>
              <a:rPr lang="en-US" dirty="0"/>
              <a:t> </a:t>
            </a:r>
            <a:r>
              <a:rPr lang="en-US" dirty="0" err="1"/>
              <a:t>Sokhansanj</a:t>
            </a:r>
            <a:r>
              <a:rPr lang="en-US" dirty="0"/>
              <a:t>, Engineering &amp; Law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45EEA-BCEB-7F45-857B-268E2BD9AE3D}"/>
              </a:ext>
            </a:extLst>
          </p:cNvPr>
          <p:cNvSpPr txBox="1"/>
          <p:nvPr/>
        </p:nvSpPr>
        <p:spPr>
          <a:xfrm>
            <a:off x="3452537" y="6193000"/>
            <a:ext cx="17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 </a:t>
            </a:r>
            <a:r>
              <a:rPr lang="en-US" dirty="0" err="1"/>
              <a:t>Coard</a:t>
            </a:r>
            <a:r>
              <a:rPr lang="en-US" dirty="0"/>
              <a:t>, Bioinformatics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9E4805-A591-684B-9BEA-2ED05C23734F}"/>
              </a:ext>
            </a:extLst>
          </p:cNvPr>
          <p:cNvSpPr txBox="1">
            <a:spLocks/>
          </p:cNvSpPr>
          <p:nvPr/>
        </p:nvSpPr>
        <p:spPr>
          <a:xfrm>
            <a:off x="6825793" y="3872447"/>
            <a:ext cx="4986928" cy="49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Computing - SLURM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44698-97E0-F748-AA91-58D0A7DBE0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699" y="4281873"/>
            <a:ext cx="1742172" cy="1939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55FFBE-6A69-2343-B6E3-D73A186BD35D}"/>
              </a:ext>
            </a:extLst>
          </p:cNvPr>
          <p:cNvSpPr txBox="1"/>
          <p:nvPr/>
        </p:nvSpPr>
        <p:spPr>
          <a:xfrm>
            <a:off x="7340843" y="6194161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Hoang </a:t>
            </a:r>
            <a:r>
              <a:rPr lang="en-US" dirty="0" err="1"/>
              <a:t>Oanh</a:t>
            </a:r>
            <a:r>
              <a:rPr lang="en-US" dirty="0"/>
              <a:t> Pham, Computer Science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7F97FF-8E07-5F45-A7CE-CB131DE3D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9382" y="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2797-C973-644C-B9DE-D1338AA0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0175"/>
            <a:ext cx="9144000" cy="1263649"/>
          </a:xfrm>
        </p:spPr>
        <p:txBody>
          <a:bodyPr/>
          <a:lstStyle/>
          <a:p>
            <a:r>
              <a:rPr lang="en-US" dirty="0"/>
              <a:t>University of Chicago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97D55-4CBE-CC44-83B9-54F245BE2AC0}"/>
              </a:ext>
            </a:extLst>
          </p:cNvPr>
          <p:cNvSpPr txBox="1">
            <a:spLocks/>
          </p:cNvSpPr>
          <p:nvPr/>
        </p:nvSpPr>
        <p:spPr>
          <a:xfrm>
            <a:off x="3880730" y="1604156"/>
            <a:ext cx="4142041" cy="490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&amp; AWS Containers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2CF62-39C3-5541-9169-F02EB43E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06" y="2083785"/>
            <a:ext cx="2080987" cy="208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D95AF6-14EA-B54B-AAEF-8D6C673AF561}"/>
              </a:ext>
            </a:extLst>
          </p:cNvPr>
          <p:cNvSpPr txBox="1"/>
          <p:nvPr/>
        </p:nvSpPr>
        <p:spPr>
          <a:xfrm>
            <a:off x="4243248" y="4164772"/>
            <a:ext cx="370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William Trimble, 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751F65-8CB6-6443-8468-5A79FBE5D3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750" y="14204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C586-A95D-924C-A4B7-B084DB75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0176"/>
            <a:ext cx="9144000" cy="961154"/>
          </a:xfrm>
        </p:spPr>
        <p:txBody>
          <a:bodyPr/>
          <a:lstStyle/>
          <a:p>
            <a:r>
              <a:rPr lang="en-US" dirty="0"/>
              <a:t>Rowan University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D7C03-B4BC-C34F-8E9B-19C04165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24" y="1784064"/>
            <a:ext cx="1854977" cy="219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8A66-97D4-594E-9F73-1D6F3C69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96" y="1900234"/>
            <a:ext cx="2080987" cy="20809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E5417C-A462-3D4D-81BC-4511FDCEEED2}"/>
              </a:ext>
            </a:extLst>
          </p:cNvPr>
          <p:cNvSpPr txBox="1">
            <a:spLocks/>
          </p:cNvSpPr>
          <p:nvPr/>
        </p:nvSpPr>
        <p:spPr>
          <a:xfrm>
            <a:off x="1395994" y="1221958"/>
            <a:ext cx="5475214" cy="49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Foundations of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CE3E8-F199-AD42-93E5-6B160E3F5319}"/>
              </a:ext>
            </a:extLst>
          </p:cNvPr>
          <p:cNvSpPr txBox="1"/>
          <p:nvPr/>
        </p:nvSpPr>
        <p:spPr>
          <a:xfrm>
            <a:off x="2173329" y="3981221"/>
            <a:ext cx="347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Robi</a:t>
            </a:r>
            <a:r>
              <a:rPr lang="en-US" dirty="0"/>
              <a:t> </a:t>
            </a:r>
            <a:r>
              <a:rPr lang="en-US" dirty="0" err="1"/>
              <a:t>Polikar</a:t>
            </a:r>
            <a:r>
              <a:rPr lang="en-US" dirty="0"/>
              <a:t>, Elec. &amp; Comp. Eng.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FEC4-D3E1-5044-AB05-5FCC7F5AD99F}"/>
              </a:ext>
            </a:extLst>
          </p:cNvPr>
          <p:cNvSpPr txBox="1"/>
          <p:nvPr/>
        </p:nvSpPr>
        <p:spPr>
          <a:xfrm>
            <a:off x="6537193" y="3981221"/>
            <a:ext cx="325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Emrecan</a:t>
            </a:r>
            <a:r>
              <a:rPr lang="en-US" dirty="0"/>
              <a:t> </a:t>
            </a:r>
            <a:r>
              <a:rPr lang="en-US" dirty="0" err="1"/>
              <a:t>Ozdogan</a:t>
            </a:r>
            <a:r>
              <a:rPr lang="en-US" dirty="0"/>
              <a:t>, Electrical Eng.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D5812-F65F-3F4A-83C8-C4E8FBA9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178" y="4579"/>
            <a:ext cx="2726822" cy="12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5883-D791-ED41-938D-670FE77B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1258"/>
            <a:ext cx="9144000" cy="1263649"/>
          </a:xfrm>
        </p:spPr>
        <p:txBody>
          <a:bodyPr/>
          <a:lstStyle/>
          <a:p>
            <a:r>
              <a:rPr lang="en-US" dirty="0"/>
              <a:t>Enjoy the workshop!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E460671-7C1E-3743-886C-3EA850B237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314" y="-105889"/>
            <a:ext cx="5470146" cy="7079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5D866-D586-5E46-A7D4-6F3866B15B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831" y="3219189"/>
            <a:ext cx="3173133" cy="318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ECD689-6EE0-8F4C-B078-11A1A26F958A}"/>
              </a:ext>
            </a:extLst>
          </p:cNvPr>
          <p:cNvSpPr/>
          <p:nvPr/>
        </p:nvSpPr>
        <p:spPr>
          <a:xfrm>
            <a:off x="439749" y="1992574"/>
            <a:ext cx="575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Thanks to the team and the National Science Foundation!</a:t>
            </a:r>
          </a:p>
        </p:txBody>
      </p:sp>
    </p:spTree>
    <p:extLst>
      <p:ext uri="{BB962C8B-B14F-4D97-AF65-F5344CB8AC3E}">
        <p14:creationId xmlns:p14="http://schemas.microsoft.com/office/powerpoint/2010/main" val="120843471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LeftStep">
      <a:dk1>
        <a:srgbClr val="000000"/>
      </a:dk1>
      <a:lt1>
        <a:srgbClr val="FFFFFF"/>
      </a:lt1>
      <a:dk2>
        <a:srgbClr val="1E1835"/>
      </a:dk2>
      <a:lt2>
        <a:srgbClr val="F1F0F3"/>
      </a:lt2>
      <a:accent1>
        <a:srgbClr val="82AF1F"/>
      </a:accent1>
      <a:accent2>
        <a:srgbClr val="B3A213"/>
      </a:accent2>
      <a:accent3>
        <a:srgbClr val="E78429"/>
      </a:accent3>
      <a:accent4>
        <a:srgbClr val="D52317"/>
      </a:accent4>
      <a:accent5>
        <a:srgbClr val="E7296C"/>
      </a:accent5>
      <a:accent6>
        <a:srgbClr val="D517AA"/>
      </a:accent6>
      <a:hlink>
        <a:srgbClr val="7753C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120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Nova Cond</vt:lpstr>
      <vt:lpstr>Impact</vt:lpstr>
      <vt:lpstr>TornVTI</vt:lpstr>
      <vt:lpstr>2021 Biological Data Science Workshops!</vt:lpstr>
      <vt:lpstr>Drexel University Team</vt:lpstr>
      <vt:lpstr>University of Chicago </vt:lpstr>
      <vt:lpstr>Rowan University Team</vt:lpstr>
      <vt:lpstr>Enjoy the workshop!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Biological Data Science Workshops!</dc:title>
  <dc:creator>Rosen,Gail</dc:creator>
  <cp:lastModifiedBy>Rosen,Gail</cp:lastModifiedBy>
  <cp:revision>20</cp:revision>
  <dcterms:created xsi:type="dcterms:W3CDTF">2021-07-19T15:12:56Z</dcterms:created>
  <dcterms:modified xsi:type="dcterms:W3CDTF">2021-07-20T20:42:45Z</dcterms:modified>
</cp:coreProperties>
</file>